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/>
    <p:restoredTop sz="94614"/>
  </p:normalViewPr>
  <p:slideViewPr>
    <p:cSldViewPr snapToGrid="0" snapToObjects="1" showGuides="1">
      <p:cViewPr varScale="1">
        <p:scale>
          <a:sx n="214" d="100"/>
          <a:sy n="214" d="100"/>
        </p:scale>
        <p:origin x="176" y="4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30473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0AF17-B251-3945-91A4-847E7657391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A7B6D-338C-0F49-B968-98B254C8A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5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B7CBC2CA19A42BD9B1F62EB9A4E23" ma:contentTypeVersion="8" ma:contentTypeDescription="Create a new document." ma:contentTypeScope="" ma:versionID="fcbb62b050ee97906eeebe8705943bc0">
  <xsd:schema xmlns:xsd="http://www.w3.org/2001/XMLSchema" xmlns:xs="http://www.w3.org/2001/XMLSchema" xmlns:p="http://schemas.microsoft.com/office/2006/metadata/properties" xmlns:ns2="3ef6f836-9027-41ff-ab2f-f09e547bbe42" xmlns:ns3="a2e05f3b-8227-455b-8a98-43cbdc1ffb31" targetNamespace="http://schemas.microsoft.com/office/2006/metadata/properties" ma:root="true" ma:fieldsID="0abd0c1d8150d2f3eccfad205400851e" ns2:_="" ns3:_="">
    <xsd:import namespace="3ef6f836-9027-41ff-ab2f-f09e547bbe42"/>
    <xsd:import namespace="a2e05f3b-8227-455b-8a98-43cbdc1ffb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f6f836-9027-41ff-ab2f-f09e547bbe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e05f3b-8227-455b-8a98-43cbdc1ffb3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297E27-4819-4855-958E-1BF013A4DA67}"/>
</file>

<file path=customXml/itemProps2.xml><?xml version="1.0" encoding="utf-8"?>
<ds:datastoreItem xmlns:ds="http://schemas.openxmlformats.org/officeDocument/2006/customXml" ds:itemID="{93517588-CF91-431C-BDA8-9DC63C1BE1E5}"/>
</file>

<file path=customXml/itemProps3.xml><?xml version="1.0" encoding="utf-8"?>
<ds:datastoreItem xmlns:ds="http://schemas.openxmlformats.org/officeDocument/2006/customXml" ds:itemID="{7D70648D-C9F6-4988-8F50-B1736A4EF75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 Levitan</dc:creator>
  <cp:lastModifiedBy>Gene Levitan</cp:lastModifiedBy>
  <cp:revision>2</cp:revision>
  <dcterms:created xsi:type="dcterms:W3CDTF">2017-10-27T18:38:59Z</dcterms:created>
  <dcterms:modified xsi:type="dcterms:W3CDTF">2017-10-27T18:41:22Z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0x010100F97B7CBC2CA19A42BD9B1F62EB9A4E23</vt:lpwstr>
  </property>
</Properties>
</file>